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11" r:id="rId3"/>
    <p:sldId id="312" r:id="rId4"/>
    <p:sldId id="313" r:id="rId5"/>
    <p:sldId id="314" r:id="rId6"/>
    <p:sldId id="324" r:id="rId7"/>
    <p:sldId id="315" r:id="rId8"/>
    <p:sldId id="316" r:id="rId9"/>
    <p:sldId id="325" r:id="rId10"/>
    <p:sldId id="319" r:id="rId11"/>
    <p:sldId id="318" r:id="rId12"/>
    <p:sldId id="320" r:id="rId13"/>
    <p:sldId id="321" r:id="rId14"/>
    <p:sldId id="322" r:id="rId15"/>
    <p:sldId id="326" r:id="rId16"/>
    <p:sldId id="327" r:id="rId17"/>
    <p:sldId id="262" r:id="rId18"/>
    <p:sldId id="263" r:id="rId19"/>
    <p:sldId id="264" r:id="rId20"/>
    <p:sldId id="270" r:id="rId21"/>
    <p:sldId id="323" r:id="rId22"/>
    <p:sldId id="271" r:id="rId23"/>
    <p:sldId id="272" r:id="rId24"/>
    <p:sldId id="273" r:id="rId25"/>
    <p:sldId id="274" r:id="rId26"/>
    <p:sldId id="275" r:id="rId27"/>
    <p:sldId id="277" r:id="rId28"/>
    <p:sldId id="278" r:id="rId29"/>
    <p:sldId id="279" r:id="rId30"/>
    <p:sldId id="281"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28" r:id="rId46"/>
    <p:sldId id="301" r:id="rId47"/>
    <p:sldId id="302" r:id="rId48"/>
    <p:sldId id="303" r:id="rId49"/>
    <p:sldId id="304" r:id="rId50"/>
    <p:sldId id="305" r:id="rId51"/>
    <p:sldId id="306" r:id="rId52"/>
    <p:sldId id="329" r:id="rId53"/>
    <p:sldId id="308" r:id="rId54"/>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874" autoAdjust="0"/>
  </p:normalViewPr>
  <p:slideViewPr>
    <p:cSldViewPr snapToGrid="0" snapToObjects="1">
      <p:cViewPr varScale="1">
        <p:scale>
          <a:sx n="120" d="100"/>
          <a:sy n="120" d="100"/>
        </p:scale>
        <p:origin x="-253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8.png"/><Relationship Id="rId13"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6.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image" Target="../media/image71.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9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112.png"/><Relationship Id="rId21" Type="http://schemas.openxmlformats.org/officeDocument/2006/relationships/image" Target="../media/image11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105.png"/><Relationship Id="rId14" Type="http://schemas.openxmlformats.org/officeDocument/2006/relationships/image" Target="../media/image106.png"/><Relationship Id="rId15" Type="http://schemas.openxmlformats.org/officeDocument/2006/relationships/image" Target="../media/image107.png"/><Relationship Id="rId16" Type="http://schemas.openxmlformats.org/officeDocument/2006/relationships/image" Target="../media/image108.png"/><Relationship Id="rId17" Type="http://schemas.openxmlformats.org/officeDocument/2006/relationships/image" Target="../media/image109.png"/><Relationship Id="rId18" Type="http://schemas.openxmlformats.org/officeDocument/2006/relationships/image" Target="../media/image110.png"/><Relationship Id="rId19"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92.png"/><Relationship Id="rId7" Type="http://schemas.openxmlformats.org/officeDocument/2006/relationships/image" Target="../media/image51.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7.png"/><Relationship Id="rId14" Type="http://schemas.openxmlformats.org/officeDocument/2006/relationships/image" Target="../media/image92.png"/><Relationship Id="rId15" Type="http://schemas.openxmlformats.org/officeDocument/2006/relationships/image" Target="../media/image96.png"/><Relationship Id="rId16"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4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41.png"/><Relationship Id="rId8" Type="http://schemas.openxmlformats.org/officeDocument/2006/relationships/image" Target="../media/image45.png"/><Relationship Id="rId9" Type="http://schemas.openxmlformats.org/officeDocument/2006/relationships/image" Target="../media/image71.png"/><Relationship Id="rId10"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 Id="rId3"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7.png"/><Relationship Id="rId9"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27.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31.png"/><Relationship Id="rId9" Type="http://schemas.openxmlformats.org/officeDocument/2006/relationships/image" Target="../media/image132.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9756E"/>
                </a:solidFill>
                <a:uFill>
                  <a:solidFill>
                    <a:srgbClr val="2C95DD"/>
                  </a:solidFill>
                </a:uFill>
              </a:rPr>
              <a:t>Application containers and scaling</a:t>
            </a:r>
            <a:endParaRPr lang="en-US" sz="2800" i="1" dirty="0"/>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4558665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166312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Cloud-Native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84" name="pasted-image.pdf"/>
          <p:cNvPicPr/>
          <p:nvPr/>
        </p:nvPicPr>
        <p:blipFill>
          <a:blip r:embed="rId2">
            <a:extLst/>
          </a:blip>
          <a:stretch>
            <a:fillRect/>
          </a:stretch>
        </p:blipFill>
        <p:spPr>
          <a:xfrm>
            <a:off x="0" y="0"/>
            <a:ext cx="9144000" cy="5143500"/>
          </a:xfrm>
          <a:prstGeom prst="rect">
            <a:avLst/>
          </a:prstGeom>
          <a:ln w="12700">
            <a:miter lim="400000"/>
          </a:ln>
        </p:spPr>
      </p:pic>
      <p:pic>
        <p:nvPicPr>
          <p:cNvPr id="1085" name="Picture 1084"/>
          <p:cNvPicPr/>
          <p:nvPr/>
        </p:nvPicPr>
        <p:blipFill>
          <a:blip r:embed="rId3">
            <a:extLst/>
          </a:blip>
          <a:stretch>
            <a:fillRect/>
          </a:stretch>
        </p:blipFill>
        <p:spPr>
          <a:xfrm rot="12893528">
            <a:off x="5056635" y="1380182"/>
            <a:ext cx="1317974" cy="399760"/>
          </a:xfrm>
          <a:prstGeom prst="rect">
            <a:avLst/>
          </a:prstGeom>
          <a:effectLst>
            <a:outerShdw blurRad="38100" dist="20000" dir="5400000" rotWithShape="0">
              <a:srgbClr val="000000">
                <a:alpha val="38000"/>
              </a:srgbClr>
            </a:outerShdw>
          </a:effectLst>
        </p:spPr>
      </p:pic>
      <p:pic>
        <p:nvPicPr>
          <p:cNvPr id="1086" name="Picture 1085"/>
          <p:cNvPicPr/>
          <p:nvPr/>
        </p:nvPicPr>
        <p:blipFill>
          <a:blip r:embed="rId3">
            <a:extLst/>
          </a:blip>
          <a:stretch>
            <a:fillRect/>
          </a:stretch>
        </p:blipFill>
        <p:spPr>
          <a:xfrm rot="12893528">
            <a:off x="3625768" y="1312448"/>
            <a:ext cx="1317974" cy="399761"/>
          </a:xfrm>
          <a:prstGeom prst="rect">
            <a:avLst/>
          </a:prstGeom>
          <a:effectLst>
            <a:outerShdw blurRad="38100" dist="20000" dir="5400000" rotWithShape="0">
              <a:srgbClr val="000000">
                <a:alpha val="38000"/>
              </a:srgbClr>
            </a:outerShdw>
          </a:effectLst>
        </p:spPr>
      </p:pic>
      <p:pic>
        <p:nvPicPr>
          <p:cNvPr id="1087" name="Picture 1086"/>
          <p:cNvPicPr/>
          <p:nvPr/>
        </p:nvPicPr>
        <p:blipFill>
          <a:blip r:embed="rId3">
            <a:extLst/>
          </a:blip>
          <a:stretch>
            <a:fillRect/>
          </a:stretch>
        </p:blipFill>
        <p:spPr>
          <a:xfrm rot="12893528">
            <a:off x="442301" y="1642648"/>
            <a:ext cx="1317974" cy="39976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086"/>
                                        </p:tgtEl>
                                        <p:attrNameLst>
                                          <p:attrName>style.visibility</p:attrName>
                                        </p:attrNameLst>
                                      </p:cBhvr>
                                      <p:to>
                                        <p:strVal val="visible"/>
                                      </p:to>
                                    </p:set>
                                    <p:animEffect transition="in" filter="strips(upLeft)">
                                      <p:cBhvr>
                                        <p:cTn id="7" dur="1000"/>
                                        <p:tgtEl>
                                          <p:spTgt spid="10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2" nodeType="clickEffect">
                                  <p:stCondLst>
                                    <p:cond delay="0"/>
                                  </p:stCondLst>
                                  <p:iterate>
                                    <p:tmAbs val="0"/>
                                  </p:iterate>
                                  <p:childTnLst>
                                    <p:set>
                                      <p:cBhvr>
                                        <p:cTn id="11" fill="hold"/>
                                        <p:tgtEl>
                                          <p:spTgt spid="1087"/>
                                        </p:tgtEl>
                                        <p:attrNameLst>
                                          <p:attrName>style.visibility</p:attrName>
                                        </p:attrNameLst>
                                      </p:cBhvr>
                                      <p:to>
                                        <p:strVal val="visible"/>
                                      </p:to>
                                    </p:set>
                                    <p:animEffect transition="in" filter="strips(upLeft)">
                                      <p:cBhvr>
                                        <p:cTn id="12" dur="1000"/>
                                        <p:tgtEl>
                                          <p:spTgt spid="10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3" nodeType="clickEffect">
                                  <p:stCondLst>
                                    <p:cond delay="0"/>
                                  </p:stCondLst>
                                  <p:iterate>
                                    <p:tmAbs val="0"/>
                                  </p:iterate>
                                  <p:childTnLst>
                                    <p:set>
                                      <p:cBhvr>
                                        <p:cTn id="16" fill="hold"/>
                                        <p:tgtEl>
                                          <p:spTgt spid="1085"/>
                                        </p:tgtEl>
                                        <p:attrNameLst>
                                          <p:attrName>style.visibility</p:attrName>
                                        </p:attrNameLst>
                                      </p:cBhvr>
                                      <p:to>
                                        <p:strVal val="visible"/>
                                      </p:to>
                                    </p:set>
                                    <p:animEffect transition="in" filter="strips(upLeft)">
                                      <p:cBhvr>
                                        <p:cTn id="17"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3" animBg="1" advAuto="0"/>
      <p:bldP spid="1086" grpId="1" animBg="1" advAuto="0"/>
      <p:bldP spid="1087"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1380164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664448" y="2469232"/>
            <a:ext cx="772938" cy="261610"/>
          </a:xfrm>
          <a:prstGeom prst="rect">
            <a:avLst/>
          </a:prstGeom>
        </p:spPr>
        <p:txBody>
          <a:bodyPr wrap="square">
            <a:spAutoFit/>
          </a:bodyPr>
          <a:lstStyle/>
          <a:p>
            <a:r>
              <a:rPr lang="en-US" sz="1050" b="1" dirty="0" err="1" smtClean="0">
                <a:solidFill>
                  <a:srgbClr val="000000"/>
                </a:solidFill>
              </a:rPr>
              <a:t>PaaS</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a:t>
            </a:r>
            <a:r>
              <a:rPr lang="en-US" dirty="0" smtClean="0"/>
              <a:t>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a:t>
            </a:r>
            <a:r>
              <a:rPr lang="en-US" sz="1400" dirty="0" smtClean="0">
                <a:solidFill>
                  <a:schemeClr val="bg2"/>
                </a:solidFill>
              </a:rPr>
              <a:t>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428023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t>Overview: </a:t>
            </a:r>
            <a:r>
              <a:rPr lang="en-US" sz="2800" dirty="0" smtClean="0"/>
              <a:t>Pushing an Application</a:t>
            </a:r>
            <a:endParaRPr lang="en-US" sz="2800" dirty="0"/>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0262247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Application Staging</a:t>
            </a:r>
            <a:endParaRPr lang="en-US" sz="2800" i="1" dirty="0"/>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89207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327</TotalTime>
  <Words>2555</Words>
  <Application>Microsoft Macintosh PowerPoint</Application>
  <PresentationFormat>On-screen Show (16:9)</PresentationFormat>
  <Paragraphs>653</Paragraphs>
  <Slides>53</Slides>
  <Notes>11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vt:lpstr>
      <vt:lpstr>Pivotal Cloud Platform Deep Dive</vt:lpstr>
      <vt:lpstr>The Power of Cloud-Native Application Platforms</vt:lpstr>
      <vt:lpstr>Pivotal CF: Technical Capabilities </vt:lpstr>
      <vt:lpstr>PowerPoint Presentation</vt:lpstr>
      <vt:lpstr>Cloud Foundry Architecture</vt:lpstr>
      <vt:lpstr>Overview: 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Creating and Binding a Service</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VMware Inc.</cp:lastModifiedBy>
  <cp:revision>24</cp:revision>
  <dcterms:modified xsi:type="dcterms:W3CDTF">2015-08-12T19:11:48Z</dcterms:modified>
</cp:coreProperties>
</file>